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80" r:id="rId4"/>
    <p:sldId id="281" r:id="rId5"/>
    <p:sldId id="282" r:id="rId6"/>
    <p:sldId id="283" r:id="rId7"/>
    <p:sldId id="271" r:id="rId8"/>
    <p:sldId id="273" r:id="rId9"/>
    <p:sldId id="274" r:id="rId10"/>
    <p:sldId id="284" r:id="rId11"/>
    <p:sldId id="285" r:id="rId12"/>
    <p:sldId id="286" r:id="rId13"/>
    <p:sldId id="287" r:id="rId14"/>
    <p:sldId id="290" r:id="rId15"/>
    <p:sldId id="289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FDB4AF-3B2D-427B-BDE0-C83DA61CB4A5}">
          <p14:sldIdLst>
            <p14:sldId id="256"/>
            <p14:sldId id="263"/>
            <p14:sldId id="280"/>
            <p14:sldId id="281"/>
            <p14:sldId id="282"/>
            <p14:sldId id="283"/>
            <p14:sldId id="271"/>
            <p14:sldId id="273"/>
            <p14:sldId id="274"/>
            <p14:sldId id="284"/>
            <p14:sldId id="285"/>
            <p14:sldId id="286"/>
            <p14:sldId id="287"/>
            <p14:sldId id="290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11/13/2017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sr-Latn-RS" b="1" dirty="0" smtClean="0"/>
              <a:t>Neuronske mreže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/>
              <a:t/>
            </a:r>
            <a:br>
              <a:rPr lang="sr-Latn-RS" dirty="0"/>
            </a:br>
            <a:r>
              <a:rPr lang="sr-Latn-RS" sz="4800" dirty="0" smtClean="0"/>
              <a:t>Konvolutivne neuronske </a:t>
            </a:r>
            <a:r>
              <a:rPr lang="sr-Latn-RS" sz="4800" dirty="0" smtClean="0"/>
              <a:t>mreže</a:t>
            </a:r>
            <a:r>
              <a:rPr lang="en-US" sz="4800" dirty="0" smtClean="0"/>
              <a:t> - </a:t>
            </a:r>
            <a:r>
              <a:rPr lang="en-US" sz="4800" dirty="0" err="1" smtClean="0"/>
              <a:t>nastavak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Master akademske studije, zimski semestar </a:t>
            </a:r>
            <a:r>
              <a:rPr lang="sr-Latn-RS" b="1" dirty="0" smtClean="0"/>
              <a:t>201</a:t>
            </a:r>
            <a:r>
              <a:rPr lang="en-US" b="1" dirty="0" smtClean="0"/>
              <a:t>7</a:t>
            </a:r>
            <a:r>
              <a:rPr lang="sr-Latn-RS" b="1" dirty="0" smtClean="0"/>
              <a:t>/201</a:t>
            </a:r>
            <a:r>
              <a:rPr lang="en-US" b="1" dirty="0" smtClean="0"/>
              <a:t>8</a:t>
            </a:r>
            <a:endParaRPr lang="sr-Latn-RS" b="1" dirty="0"/>
          </a:p>
          <a:p>
            <a:r>
              <a:rPr lang="sr-Latn-RS" b="1" dirty="0"/>
              <a:t>Fakultet tehničkih nauka, novi sad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3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Deep Dream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45" y="1802748"/>
            <a:ext cx="10143869" cy="2719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6" y="4587961"/>
            <a:ext cx="7196524" cy="16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8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Deep Dream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4" y="1901506"/>
            <a:ext cx="5796801" cy="3629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374" y="2331750"/>
            <a:ext cx="5084831" cy="27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Deep Dream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04" y="1961561"/>
            <a:ext cx="9093666" cy="427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Style transfer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7" y="3123656"/>
            <a:ext cx="11439525" cy="243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6248" y="1968843"/>
            <a:ext cx="7068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Prenos stila sa slike „Starry night“ (Vincent van Gogh) – 1889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Koriste se svojstva teksture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dirty="0" smtClean="0"/>
              <a:t>Koriste se osobine (features)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Style transfer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09" y="1814384"/>
            <a:ext cx="8608541" cy="43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1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Style transfer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690" y="1975021"/>
            <a:ext cx="7438768" cy="39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Style transfer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56" y="2369847"/>
            <a:ext cx="4769109" cy="3682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1861751"/>
            <a:ext cx="993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Biranjem intenziteta uzimanja teksture ili osobina slike se mogu postići različiti rezultati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podse</a:t>
            </a:r>
            <a:r>
              <a:rPr lang="sr-Latn-RS" dirty="0" smtClean="0"/>
              <a:t>tnik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parse.ele.tue.nl/cluster/2/CNN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84" y="2379929"/>
            <a:ext cx="9017267" cy="348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CNN – </a:t>
            </a:r>
            <a:r>
              <a:rPr lang="en-US" dirty="0" err="1" smtClean="0"/>
              <a:t>konvolutivni</a:t>
            </a:r>
            <a:r>
              <a:rPr lang="en-US" dirty="0" smtClean="0"/>
              <a:t> </a:t>
            </a:r>
            <a:r>
              <a:rPr lang="en-US" dirty="0" err="1" smtClean="0"/>
              <a:t>sloj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smtClean="0"/>
              <a:t>Operator </a:t>
            </a:r>
            <a:r>
              <a:rPr lang="en-US" b="1" dirty="0" err="1" smtClean="0"/>
              <a:t>konvolucije</a:t>
            </a:r>
            <a:endParaRPr lang="sr-Latn-R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54901"/>
            <a:ext cx="4419600" cy="340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5" y="2914392"/>
            <a:ext cx="4977582" cy="22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en-US" b="1" dirty="0" err="1"/>
              <a:t>ConvNet</a:t>
            </a:r>
            <a:r>
              <a:rPr lang="en-US" b="1" dirty="0"/>
              <a:t> </a:t>
            </a:r>
            <a:r>
              <a:rPr lang="sr-Latn-RS" b="1" dirty="0" smtClean="0"/>
              <a:t>kao fiksan ekstraktor osobina (features)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Fiksiramo težine unutar CNN, a ponovo treniramo samo MLP (FC – fully connected sloj)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Menja se samo klasifikator koji dolazi posle CNN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b="1" dirty="0" smtClean="0"/>
              <a:t>Fine-tuning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Fiksiraju se težine unutar početnih slojeva (pretpostavka o jednostavnosti osobina), a kasniji slojevi se dotreniraju nad novim skupom podataka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b="1" dirty="0" smtClean="0"/>
              <a:t>Ne retrenira se samo MLP, nego i dublji slojevi CNN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b="1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b="1" dirty="0"/>
              <a:t> </a:t>
            </a:r>
            <a:r>
              <a:rPr lang="sr-Latn-RS" b="1" dirty="0" smtClean="0"/>
              <a:t>Znatna ušteda vremena za treniranje. </a:t>
            </a:r>
            <a:endParaRPr lang="sr-Latn-RS" b="1" dirty="0" smtClean="0"/>
          </a:p>
        </p:txBody>
      </p:sp>
    </p:spTree>
    <p:extLst>
      <p:ext uri="{BB962C8B-B14F-4D97-AF65-F5344CB8AC3E}">
        <p14:creationId xmlns:p14="http://schemas.microsoft.com/office/powerpoint/2010/main" val="242116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Poznate arhitekture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3200" b="1" dirty="0" smtClean="0"/>
              <a:t> </a:t>
            </a:r>
            <a:r>
              <a:rPr lang="da-DK" sz="3200" b="1" dirty="0" smtClean="0"/>
              <a:t>LeNet-5</a:t>
            </a:r>
            <a:endParaRPr lang="sr-Latn-R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3200" b="1" dirty="0" smtClean="0"/>
              <a:t> AlexNe</a:t>
            </a:r>
            <a:r>
              <a:rPr lang="sr-Latn-RS" sz="3200" b="1" dirty="0" smtClean="0"/>
              <a:t>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3200" b="1" dirty="0" smtClean="0"/>
              <a:t> </a:t>
            </a:r>
            <a:r>
              <a:rPr lang="da-DK" sz="3200" b="1" dirty="0" smtClean="0"/>
              <a:t>VGGNet</a:t>
            </a:r>
            <a:endParaRPr lang="sr-Latn-RS" sz="32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3200" b="1" dirty="0"/>
              <a:t> </a:t>
            </a:r>
            <a:r>
              <a:rPr lang="da-DK" sz="3200" b="1" dirty="0" smtClean="0"/>
              <a:t>GoogLeNet</a:t>
            </a:r>
            <a:endParaRPr lang="sr-Latn-RS" sz="32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sz="3200" b="1" dirty="0"/>
              <a:t> </a:t>
            </a:r>
            <a:r>
              <a:rPr lang="da-DK" sz="3200" b="1" dirty="0" smtClean="0"/>
              <a:t>ResNet</a:t>
            </a:r>
            <a:endParaRPr lang="sr-Latn-R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673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Lokalizacija, detekcija i segmentacija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164" y="1846263"/>
            <a:ext cx="990599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 smtClean="0"/>
              <a:t>Obučeni slojevi </a:t>
            </a:r>
            <a:r>
              <a:rPr lang="sr-Latn-RS" sz="4000" dirty="0" smtClean="0"/>
              <a:t>CNN – vizualizacija (podsetnik)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14" y="2038238"/>
            <a:ext cx="8696247" cy="34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/>
              <a:t>Obučeni slojevi CNN – vizualizacija (podsetnik)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963" y="2119313"/>
            <a:ext cx="92964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0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/>
              <a:t>Obučeni slojevi CNN – vizualizacija (podsetnik)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413" y="1846263"/>
            <a:ext cx="65095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717</TotalTime>
  <Words>326</Words>
  <Application>Microsoft Office PowerPoint</Application>
  <PresentationFormat>Widescreen</PresentationFormat>
  <Paragraphs>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Neuronske mreže  Konvolutivne neuronske mreže - nastavak</vt:lpstr>
      <vt:lpstr>CNN – podsetnik</vt:lpstr>
      <vt:lpstr>CNN – konvolutivni sloj</vt:lpstr>
      <vt:lpstr>Transfer learning</vt:lpstr>
      <vt:lpstr>Poznate arhitekture CNN</vt:lpstr>
      <vt:lpstr>Lokalizacija, detekcija i segmentacija</vt:lpstr>
      <vt:lpstr>Obučeni slojevi CNN – vizualizacija (podsetnik)</vt:lpstr>
      <vt:lpstr>Obučeni slojevi CNN – vizualizacija (podsetnik)</vt:lpstr>
      <vt:lpstr>Obučeni slojevi CNN – vizualizacija (podsetnik)</vt:lpstr>
      <vt:lpstr>Deep Dream</vt:lpstr>
      <vt:lpstr>Deep Dream</vt:lpstr>
      <vt:lpstr>Deep Dream</vt:lpstr>
      <vt:lpstr>Style transfer</vt:lpstr>
      <vt:lpstr>Style transfer</vt:lpstr>
      <vt:lpstr>Style transfer</vt:lpstr>
      <vt:lpstr>Style transfer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Jocic</dc:creator>
  <cp:lastModifiedBy>Windows User</cp:lastModifiedBy>
  <cp:revision>244</cp:revision>
  <dcterms:created xsi:type="dcterms:W3CDTF">2015-10-14T18:30:25Z</dcterms:created>
  <dcterms:modified xsi:type="dcterms:W3CDTF">2017-11-13T15:52:10Z</dcterms:modified>
</cp:coreProperties>
</file>